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9" r:id="rId4"/>
    <p:sldId id="268" r:id="rId5"/>
    <p:sldId id="267" r:id="rId6"/>
    <p:sldId id="265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E5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1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7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9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44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44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3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7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6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5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EA07-C8C1-4836-ADE8-468AF0703EAF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9DC7-DF08-4217-B8DC-418B574B4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5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885236" y="1764665"/>
            <a:ext cx="10421528" cy="15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r>
              <a:rPr lang="fr-FR" sz="4000" dirty="0"/>
              <a:t>Titre du mémoire du D.E.S. </a:t>
            </a:r>
          </a:p>
          <a:p>
            <a:pPr algn="ctr"/>
            <a:r>
              <a:rPr lang="fr-FR" sz="4000" dirty="0"/>
              <a:t>de Biologie Médicale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09700" y="3261247"/>
            <a:ext cx="10421528" cy="7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r>
              <a:rPr lang="fr-FR" sz="3200" dirty="0"/>
              <a:t>Nom prénom de l’étudiant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867564" y="4964193"/>
            <a:ext cx="9363664" cy="77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fr-FR" sz="2400" dirty="0"/>
              <a:t>Sous la direction du Pr./Dr…</a:t>
            </a:r>
          </a:p>
          <a:p>
            <a:r>
              <a:rPr lang="fr-FR" sz="2400" dirty="0"/>
              <a:t>Laboratoire de…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984473" y="4165646"/>
            <a:ext cx="10421528" cy="4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r>
              <a:rPr lang="fr-FR" sz="2800" dirty="0" smtClean="0"/>
              <a:t>Date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21" y="90821"/>
            <a:ext cx="3185610" cy="1231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81" y="220210"/>
            <a:ext cx="2246243" cy="9729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6" y="5930759"/>
            <a:ext cx="4759266" cy="8090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499" y="5933408"/>
            <a:ext cx="4252372" cy="8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1657539" y="2438"/>
            <a:ext cx="2108428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-10534"/>
            <a:ext cx="1877960" cy="661852"/>
          </a:xfrm>
          <a:prstGeom prst="homePlate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98266" y="8583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31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b="1" dirty="0">
              <a:solidFill>
                <a:srgbClr val="31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01691" y="8584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545546" y="2438"/>
            <a:ext cx="2268777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571398" y="-8380"/>
            <a:ext cx="2199841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0441" y="8584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36655" y="7593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536794" y="-8145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66795" y="7819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750687" y="-10534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93608" y="7902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1657539" y="2438"/>
            <a:ext cx="2108428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-10534"/>
            <a:ext cx="1877960" cy="661852"/>
          </a:xfrm>
          <a:prstGeom prst="homePlate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98266" y="8583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01691" y="8584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31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2400" b="1" dirty="0">
              <a:solidFill>
                <a:srgbClr val="31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545546" y="2438"/>
            <a:ext cx="2268777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571398" y="-8380"/>
            <a:ext cx="2199841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0441" y="8584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36655" y="7593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536794" y="-8145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66795" y="7819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750687" y="-10534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93608" y="7902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1657539" y="2438"/>
            <a:ext cx="2108428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-10534"/>
            <a:ext cx="1877960" cy="661852"/>
          </a:xfrm>
          <a:prstGeom prst="homePlate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98266" y="8583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01691" y="8584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545546" y="2438"/>
            <a:ext cx="2268777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571398" y="-8380"/>
            <a:ext cx="2199841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0441" y="8584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31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endParaRPr lang="fr-FR" sz="2400" b="1" dirty="0">
              <a:solidFill>
                <a:srgbClr val="31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36655" y="7593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536794" y="-8145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66795" y="7819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750687" y="-10534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93608" y="7902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7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1657539" y="2438"/>
            <a:ext cx="2108428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-10534"/>
            <a:ext cx="1877960" cy="661852"/>
          </a:xfrm>
          <a:prstGeom prst="homePlate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98266" y="8583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01691" y="8584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545546" y="2438"/>
            <a:ext cx="2268777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571398" y="-8380"/>
            <a:ext cx="2199841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0441" y="8584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36655" y="7593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31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400" b="1" dirty="0">
              <a:solidFill>
                <a:srgbClr val="31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536794" y="-8145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66795" y="7819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750687" y="-10534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93608" y="7902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5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1657539" y="2438"/>
            <a:ext cx="2108428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-10534"/>
            <a:ext cx="1877960" cy="661852"/>
          </a:xfrm>
          <a:prstGeom prst="homePlate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98266" y="8583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01691" y="8584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545546" y="2438"/>
            <a:ext cx="2268777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571398" y="-8380"/>
            <a:ext cx="2199841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0441" y="8584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36655" y="7593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536794" y="-8145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66795" y="7819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31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fr-FR" sz="2400" b="1" dirty="0">
              <a:solidFill>
                <a:srgbClr val="31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750687" y="-10534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93608" y="7902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4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1657539" y="2438"/>
            <a:ext cx="2108428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0" y="-10534"/>
            <a:ext cx="1877960" cy="661852"/>
          </a:xfrm>
          <a:prstGeom prst="homePlate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98266" y="85839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01691" y="8584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545546" y="2438"/>
            <a:ext cx="2268777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571398" y="-8380"/>
            <a:ext cx="2199841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50441" y="8584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36655" y="75936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536794" y="-8145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66795" y="7819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fr-FR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750687" y="-10534"/>
            <a:ext cx="2441313" cy="640784"/>
          </a:xfrm>
          <a:prstGeom prst="chevron">
            <a:avLst/>
          </a:prstGeom>
          <a:solidFill>
            <a:srgbClr val="E7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93608" y="7902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31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400" b="1" dirty="0">
              <a:solidFill>
                <a:srgbClr val="31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798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61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BARDIN Nathalie</dc:creator>
  <cp:lastModifiedBy>FROMONOT Julien</cp:lastModifiedBy>
  <cp:revision>17</cp:revision>
  <dcterms:created xsi:type="dcterms:W3CDTF">2024-04-25T11:06:07Z</dcterms:created>
  <dcterms:modified xsi:type="dcterms:W3CDTF">2024-10-21T15:43:52Z</dcterms:modified>
</cp:coreProperties>
</file>